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334" r:id="rId4"/>
    <p:sldId id="335" r:id="rId5"/>
    <p:sldId id="336" r:id="rId6"/>
    <p:sldId id="337" r:id="rId7"/>
    <p:sldId id="338" r:id="rId8"/>
    <p:sldId id="339" r:id="rId9"/>
  </p:sldIdLst>
  <p:sldSz cx="9906000" cy="6858000" type="A4"/>
  <p:notesSz cx="6864350" cy="9996488"/>
  <p:embeddedFontLst>
    <p:embeddedFont>
      <p:font typeface="THE명품굴림 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B4A"/>
    <a:srgbClr val="5C2E00"/>
    <a:srgbClr val="262626"/>
    <a:srgbClr val="5F5F5F"/>
    <a:srgbClr val="000000"/>
    <a:srgbClr val="FFFFFF"/>
    <a:srgbClr val="C91C1D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84577" autoAdjust="0"/>
  </p:normalViewPr>
  <p:slideViewPr>
    <p:cSldViewPr>
      <p:cViewPr varScale="1">
        <p:scale>
          <a:sx n="93" d="100"/>
          <a:sy n="93" d="100"/>
        </p:scale>
        <p:origin x="1692" y="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4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앞으로 더 논의가 필요할 것으로 생각됨</a:t>
            </a:r>
            <a:r>
              <a:rPr lang="en-US" altLang="ko-KR"/>
              <a:t>…</a:t>
            </a:r>
            <a:r>
              <a:rPr lang="ko-KR" altLang="en-US"/>
              <a:t>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2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8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1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A4F86-C80D-4A48-8852-DE65FD957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3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5B6-D266-437C-830B-8FB748F7AFCF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fld>
            <a:endParaRPr lang="ko-KR" altLang="en-US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8431" y="1639840"/>
            <a:ext cx="8549136" cy="4388999"/>
            <a:chOff x="678430" y="1639840"/>
            <a:chExt cx="8549136" cy="4388999"/>
          </a:xfrm>
        </p:grpSpPr>
        <p:sp>
          <p:nvSpPr>
            <p:cNvPr id="5" name="TextBox 4"/>
            <p:cNvSpPr txBox="1"/>
            <p:nvPr/>
          </p:nvSpPr>
          <p:spPr>
            <a:xfrm>
              <a:off x="678430" y="1639840"/>
              <a:ext cx="85491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비대면 환경에서의 효과적인 교육 및 비즈니스를 위한</a:t>
              </a:r>
              <a:endParaRPr lang="en-US" altLang="ko-KR" sz="30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ko-KR" altLang="en-US" sz="30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개인 맞춤형 융합 콘텐츠 생성 기반 기술</a:t>
              </a:r>
              <a:endPara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6696" y="5013176"/>
              <a:ext cx="1772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2016112166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김윤호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2017112085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이유경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2017112099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조민지</a:t>
              </a:r>
              <a:endParaRPr lang="en-US" altLang="ko-KR" sz="15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  <a:p>
              <a:pPr algn="ctr"/>
              <a:r>
                <a:rPr lang="en-US" altLang="ko-KR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2017111718 </a:t>
              </a:r>
              <a:r>
                <a:rPr lang="ko-KR" altLang="en-US" sz="15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홍은주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54482" y="2708920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EA02E-170F-4BCC-85CE-349C22CF4A6D}"/>
                </a:ext>
              </a:extLst>
            </p:cNvPr>
            <p:cNvSpPr txBox="1"/>
            <p:nvPr/>
          </p:nvSpPr>
          <p:spPr>
            <a:xfrm>
              <a:off x="4390023" y="2854671"/>
              <a:ext cx="11259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12</a:t>
              </a:r>
              <a:r>
                <a:rPr lang="ko-KR" altLang="en-US" sz="1500" b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주차 </a:t>
              </a:r>
              <a:r>
                <a:rPr lang="ko-KR" altLang="en-US" sz="1500" b="1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발표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0F780-0D0D-4089-9864-6DF59F909BEA}"/>
                </a:ext>
              </a:extLst>
            </p:cNvPr>
            <p:cNvSpPr txBox="1"/>
            <p:nvPr/>
          </p:nvSpPr>
          <p:spPr>
            <a:xfrm>
              <a:off x="4514414" y="4705399"/>
              <a:ext cx="8771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err="1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THE명품굴림 " panose="02020603020101020101" pitchFamily="18" charset="-127"/>
                  <a:ea typeface="THE명품굴림 " panose="02020603020101020101" pitchFamily="18" charset="-127"/>
                </a:rPr>
                <a:t>김이홍조</a:t>
              </a:r>
              <a:endParaRPr lang="ko-KR" altLang="en-US" sz="1500" b="1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861138" y="1080256"/>
            <a:ext cx="1944216" cy="809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5358" y="1207784"/>
            <a:ext cx="880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목차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Raleway" pitchFamily="34" charset="0"/>
              </a:rPr>
              <a:t>2</a:t>
            </a:fld>
            <a:endParaRPr lang="ko-KR" altLang="en-US">
              <a:latin typeface="Raleway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148478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사용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24376A-373E-46C9-9A39-DFE6F349D9B8}"/>
              </a:ext>
            </a:extLst>
          </p:cNvPr>
          <p:cNvSpPr/>
          <p:nvPr/>
        </p:nvSpPr>
        <p:spPr>
          <a:xfrm>
            <a:off x="560512" y="1934839"/>
            <a:ext cx="8712968" cy="4302473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220B-FD4B-4A08-9DB9-379929185093}"/>
              </a:ext>
            </a:extLst>
          </p:cNvPr>
          <p:cNvSpPr txBox="1"/>
          <p:nvPr/>
        </p:nvSpPr>
        <p:spPr>
          <a:xfrm>
            <a:off x="344488" y="1392977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1) Python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을 이용한 로컬 서버 사용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1D89C-8F7C-4E73-BCB2-E7428D8A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7" y="2706401"/>
            <a:ext cx="8242725" cy="10081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846BAF-2916-4109-9B1C-3C99829B1CB9}"/>
              </a:ext>
            </a:extLst>
          </p:cNvPr>
          <p:cNvSpPr txBox="1"/>
          <p:nvPr/>
        </p:nvSpPr>
        <p:spPr>
          <a:xfrm>
            <a:off x="1581763" y="4146555"/>
            <a:ext cx="67186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보안이슈로 인해 일반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html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파일을 </a:t>
            </a:r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열때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webODF.js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로딩 불가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6C202-12A4-43E0-B380-96AE66684CE0}"/>
              </a:ext>
            </a:extLst>
          </p:cNvPr>
          <p:cNvSpPr txBox="1"/>
          <p:nvPr/>
        </p:nvSpPr>
        <p:spPr>
          <a:xfrm>
            <a:off x="1581763" y="5009426"/>
            <a:ext cx="67186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로컬서버 이용하여 해결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FABDC1-44F7-459D-A19D-A7F93491C162}"/>
              </a:ext>
            </a:extLst>
          </p:cNvPr>
          <p:cNvSpPr txBox="1"/>
          <p:nvPr/>
        </p:nvSpPr>
        <p:spPr>
          <a:xfrm>
            <a:off x="980653" y="5480412"/>
            <a:ext cx="79208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추후 사용시에는 서버 구축 후 사용할 것이므로 문제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없을것으로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CFC8B11-9886-474F-843C-61EF3A55BD4F}"/>
              </a:ext>
            </a:extLst>
          </p:cNvPr>
          <p:cNvSpPr/>
          <p:nvPr/>
        </p:nvSpPr>
        <p:spPr>
          <a:xfrm>
            <a:off x="4725068" y="4615431"/>
            <a:ext cx="432048" cy="43205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3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사용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24376A-373E-46C9-9A39-DFE6F349D9B8}"/>
              </a:ext>
            </a:extLst>
          </p:cNvPr>
          <p:cNvSpPr/>
          <p:nvPr/>
        </p:nvSpPr>
        <p:spPr>
          <a:xfrm>
            <a:off x="560512" y="1934839"/>
            <a:ext cx="8712968" cy="4302473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220B-FD4B-4A08-9DB9-379929185093}"/>
              </a:ext>
            </a:extLst>
          </p:cNvPr>
          <p:cNvSpPr txBox="1"/>
          <p:nvPr/>
        </p:nvSpPr>
        <p:spPr>
          <a:xfrm>
            <a:off x="344488" y="1392977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2) html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 작성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6C202-12A4-43E0-B380-96AE66684CE0}"/>
              </a:ext>
            </a:extLst>
          </p:cNvPr>
          <p:cNvSpPr txBox="1"/>
          <p:nvPr/>
        </p:nvSpPr>
        <p:spPr>
          <a:xfrm>
            <a:off x="7124673" y="3411598"/>
            <a:ext cx="19792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다운받은</a:t>
            </a:r>
            <a:endParaRPr lang="en-US" altLang="ko-KR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webodf.js</a:t>
            </a:r>
          </a:p>
          <a:p>
            <a:pPr algn="ctr"/>
            <a:r>
              <a:rPr lang="ko-KR" altLang="en-US" sz="20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라이브러리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2D9FE1-2AF9-4EC9-876A-9AFABE57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8" y="2481112"/>
            <a:ext cx="62674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6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220B-FD4B-4A08-9DB9-379929185093}"/>
              </a:ext>
            </a:extLst>
          </p:cNvPr>
          <p:cNvSpPr txBox="1"/>
          <p:nvPr/>
        </p:nvSpPr>
        <p:spPr>
          <a:xfrm>
            <a:off x="344488" y="1392977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2) html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파일 작성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2D9FE1-2AF9-4EC9-876A-9AFABE57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" y="1837322"/>
            <a:ext cx="8944421" cy="458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24B80-475B-456A-A0D5-E66DF9F67372}"/>
              </a:ext>
            </a:extLst>
          </p:cNvPr>
          <p:cNvSpPr txBox="1"/>
          <p:nvPr/>
        </p:nvSpPr>
        <p:spPr>
          <a:xfrm>
            <a:off x="4008034" y="5141857"/>
            <a:ext cx="540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#odfelement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 err="1">
                <a:solidFill>
                  <a:schemeClr val="bg1"/>
                </a:solidFill>
              </a:rPr>
              <a:t>odfcanvas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객체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생성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 load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 함수를 이용해 로컬의 파일 불러오기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EB0685-2592-4482-A649-2130F7BBDF3F}"/>
              </a:ext>
            </a:extLst>
          </p:cNvPr>
          <p:cNvSpPr/>
          <p:nvPr/>
        </p:nvSpPr>
        <p:spPr>
          <a:xfrm>
            <a:off x="1383762" y="3140968"/>
            <a:ext cx="7241646" cy="1584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8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20675" y="1268760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webODF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220B-FD4B-4A08-9DB9-379929185093}"/>
              </a:ext>
            </a:extLst>
          </p:cNvPr>
          <p:cNvSpPr txBox="1"/>
          <p:nvPr/>
        </p:nvSpPr>
        <p:spPr>
          <a:xfrm>
            <a:off x="344488" y="1392977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3)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결과 확인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45282-6CEC-4783-BAB8-BB8ADD7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44824"/>
            <a:ext cx="4657725" cy="4200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9CA750-7422-496B-9AE0-A8B217402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3" t="3387" r="47111" b="53221"/>
          <a:stretch/>
        </p:blipFill>
        <p:spPr>
          <a:xfrm>
            <a:off x="4958034" y="1844824"/>
            <a:ext cx="4287646" cy="4200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C33B3-4BC1-4119-8A72-F22969AE104F}"/>
              </a:ext>
            </a:extLst>
          </p:cNvPr>
          <p:cNvSpPr txBox="1"/>
          <p:nvPr/>
        </p:nvSpPr>
        <p:spPr>
          <a:xfrm>
            <a:off x="2823588" y="6108068"/>
            <a:ext cx="428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결과가 제대로 출력되는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865686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32581" y="1236355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956169-84F0-46EB-A7E9-50B917364086}"/>
              </a:ext>
            </a:extLst>
          </p:cNvPr>
          <p:cNvSpPr/>
          <p:nvPr/>
        </p:nvSpPr>
        <p:spPr>
          <a:xfrm>
            <a:off x="1907992" y="2681749"/>
            <a:ext cx="6090016" cy="932137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Textract</a:t>
            </a:r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220B-FD4B-4A08-9DB9-379929185093}"/>
              </a:ext>
            </a:extLst>
          </p:cNvPr>
          <p:cNvSpPr txBox="1"/>
          <p:nvPr/>
        </p:nvSpPr>
        <p:spPr>
          <a:xfrm>
            <a:off x="344488" y="1639525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1)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설치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C33B3-4BC1-4119-8A72-F22969AE104F}"/>
              </a:ext>
            </a:extLst>
          </p:cNvPr>
          <p:cNvSpPr txBox="1"/>
          <p:nvPr/>
        </p:nvSpPr>
        <p:spPr>
          <a:xfrm>
            <a:off x="1879499" y="2714255"/>
            <a:ext cx="6118509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/>
              <a:t>npm</a:t>
            </a:r>
            <a:r>
              <a:rPr lang="ko-KR" altLang="en-US" dirty="0"/>
              <a:t> 설치 후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–g </a:t>
            </a:r>
            <a:r>
              <a:rPr lang="en-US" altLang="ko-KR" dirty="0" err="1"/>
              <a:t>textract</a:t>
            </a:r>
            <a:r>
              <a:rPr lang="en-US" altLang="ko-KR" dirty="0"/>
              <a:t> </a:t>
            </a:r>
            <a:r>
              <a:rPr lang="ko-KR" altLang="en-US" dirty="0"/>
              <a:t>명령을 통해 </a:t>
            </a:r>
            <a:r>
              <a:rPr lang="en-US" altLang="ko-KR" dirty="0" err="1"/>
              <a:t>textract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-g(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글로벌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52927-09DD-4618-A29E-80FC770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2" y="2109135"/>
            <a:ext cx="8957484" cy="503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C177FC-8015-44EB-9EF6-E642227138C4}"/>
              </a:ext>
            </a:extLst>
          </p:cNvPr>
          <p:cNvSpPr txBox="1"/>
          <p:nvPr/>
        </p:nvSpPr>
        <p:spPr>
          <a:xfrm>
            <a:off x="332581" y="4147564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2)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B22F64-F2D6-4009-BEB2-76899468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4" y="4588988"/>
            <a:ext cx="8944421" cy="4539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F8C00-036B-4E5B-94EF-76D69AA77EB0}"/>
              </a:ext>
            </a:extLst>
          </p:cNvPr>
          <p:cNvSpPr/>
          <p:nvPr/>
        </p:nvSpPr>
        <p:spPr>
          <a:xfrm>
            <a:off x="3008784" y="5171916"/>
            <a:ext cx="3931734" cy="415158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1E175-C399-4C5D-805F-E541A61DD846}"/>
              </a:ext>
            </a:extLst>
          </p:cNvPr>
          <p:cNvSpPr txBox="1"/>
          <p:nvPr/>
        </p:nvSpPr>
        <p:spPr>
          <a:xfrm>
            <a:off x="3023030" y="5143022"/>
            <a:ext cx="3931734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highlight>
                  <a:srgbClr val="FFFF00"/>
                </a:highlight>
              </a:rPr>
              <a:t>pathToFile</a:t>
            </a:r>
            <a:r>
              <a:rPr lang="ko-KR" altLang="en-US" dirty="0"/>
              <a:t>에 파일 경로 입력</a:t>
            </a:r>
          </a:p>
        </p:txBody>
      </p:sp>
    </p:spTree>
    <p:extLst>
      <p:ext uri="{BB962C8B-B14F-4D97-AF65-F5344CB8AC3E}">
        <p14:creationId xmlns:p14="http://schemas.microsoft.com/office/powerpoint/2010/main" val="2444969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32581" y="1236355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-7734" y="332648"/>
            <a:ext cx="2152422" cy="5040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0" y="836708"/>
            <a:ext cx="990600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310BD-E5AD-4566-9A36-351509479E89}"/>
              </a:ext>
            </a:extLst>
          </p:cNvPr>
          <p:cNvSpPr txBox="1"/>
          <p:nvPr/>
        </p:nvSpPr>
        <p:spPr>
          <a:xfrm>
            <a:off x="2144688" y="271357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Textract</a:t>
            </a:r>
            <a:r>
              <a:rPr lang="en-US" altLang="ko-KR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177FC-8015-44EB-9EF6-E642227138C4}"/>
              </a:ext>
            </a:extLst>
          </p:cNvPr>
          <p:cNvSpPr txBox="1"/>
          <p:nvPr/>
        </p:nvSpPr>
        <p:spPr>
          <a:xfrm>
            <a:off x="332581" y="1428745"/>
            <a:ext cx="40768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2)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THE명품굴림 " panose="02020603020101020101" pitchFamily="18" charset="-127"/>
                <a:ea typeface="THE명품굴림 " panose="02020603020101020101" pitchFamily="18" charset="-127"/>
              </a:rPr>
              <a:t>결과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F8C00-036B-4E5B-94EF-76D69AA77EB0}"/>
              </a:ext>
            </a:extLst>
          </p:cNvPr>
          <p:cNvSpPr/>
          <p:nvPr/>
        </p:nvSpPr>
        <p:spPr>
          <a:xfrm>
            <a:off x="1496616" y="5252121"/>
            <a:ext cx="6768752" cy="739048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210 산들바람 R" panose="02020603020101020101" pitchFamily="18" charset="-127"/>
              <a:ea typeface="210 산들바람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1E175-C399-4C5D-805F-E541A61DD846}"/>
              </a:ext>
            </a:extLst>
          </p:cNvPr>
          <p:cNvSpPr txBox="1"/>
          <p:nvPr/>
        </p:nvSpPr>
        <p:spPr>
          <a:xfrm>
            <a:off x="2036675" y="5333000"/>
            <a:ext cx="583264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파일 내 텍스트만 제대로 추출 되는 것을 확인함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FD646-421B-4540-97A8-BBFCFC85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902275"/>
            <a:ext cx="8064896" cy="29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40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9">
      <a:majorFont>
        <a:latin typeface="THE명품굴림 "/>
        <a:ea typeface="THE명품굴림 "/>
        <a:cs typeface=""/>
      </a:majorFont>
      <a:minorFont>
        <a:latin typeface="THE명품굴림 "/>
        <a:ea typeface="THE명품굴림 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9754</TotalTime>
  <Words>171</Words>
  <Application>Microsoft Office PowerPoint</Application>
  <PresentationFormat>A4 용지(210x297mm)</PresentationFormat>
  <Paragraphs>44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210 산들바람 R</vt:lpstr>
      <vt:lpstr>Raleway</vt:lpstr>
      <vt:lpstr>Arial</vt:lpstr>
      <vt:lpstr>THE명품굴림 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홍은주</cp:lastModifiedBy>
  <cp:revision>350</cp:revision>
  <cp:lastPrinted>2015-04-09T04:52:36Z</cp:lastPrinted>
  <dcterms:created xsi:type="dcterms:W3CDTF">2015-03-26T09:31:22Z</dcterms:created>
  <dcterms:modified xsi:type="dcterms:W3CDTF">2021-05-17T05:32:01Z</dcterms:modified>
</cp:coreProperties>
</file>